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96" r:id="rId2"/>
    <p:sldId id="299" r:id="rId3"/>
    <p:sldId id="340" r:id="rId4"/>
    <p:sldId id="341" r:id="rId5"/>
    <p:sldId id="332" r:id="rId6"/>
    <p:sldId id="339" r:id="rId7"/>
    <p:sldId id="336" r:id="rId8"/>
    <p:sldId id="315" r:id="rId9"/>
    <p:sldId id="337" r:id="rId10"/>
    <p:sldId id="342" r:id="rId11"/>
    <p:sldId id="34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8" autoAdjust="0"/>
    <p:restoredTop sz="94660"/>
  </p:normalViewPr>
  <p:slideViewPr>
    <p:cSldViewPr>
      <p:cViewPr>
        <p:scale>
          <a:sx n="118" d="100"/>
          <a:sy n="118" d="100"/>
        </p:scale>
        <p:origin x="-7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0F747-863B-42B4-8BEF-7B4647D5E7BC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32421-55A5-4C50-BF54-26B394DB3B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932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D27273C-C774-4C73-970E-C5D23728EEE1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9A80FA-3267-4C85-9DB8-C0DE4AB449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273C-C774-4C73-970E-C5D23728EEE1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80FA-3267-4C85-9DB8-C0DE4AB44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273C-C774-4C73-970E-C5D23728EEE1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80FA-3267-4C85-9DB8-C0DE4AB44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273C-C774-4C73-970E-C5D23728EEE1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80FA-3267-4C85-9DB8-C0DE4AB44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273C-C774-4C73-970E-C5D23728EEE1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80FA-3267-4C85-9DB8-C0DE4AB44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273C-C774-4C73-970E-C5D23728EEE1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80FA-3267-4C85-9DB8-C0DE4AB449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273C-C774-4C73-970E-C5D23728EEE1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80FA-3267-4C85-9DB8-C0DE4AB44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273C-C774-4C73-970E-C5D23728EEE1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80FA-3267-4C85-9DB8-C0DE4AB44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273C-C774-4C73-970E-C5D23728EEE1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80FA-3267-4C85-9DB8-C0DE4AB44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273C-C774-4C73-970E-C5D23728EEE1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80FA-3267-4C85-9DB8-C0DE4AB449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273C-C774-4C73-970E-C5D23728EEE1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80FA-3267-4C85-9DB8-C0DE4AB44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D27273C-C774-4C73-970E-C5D23728EEE1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79A80FA-3267-4C85-9DB8-C0DE4AB44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ÐÐ°ÑÑÐ¸Ð½ÐºÐ¸ Ð¿Ð¾ Ð·Ð°Ð¿ÑÐ¾ÑÑ Ð¼ÑÐ·ÑÐºÐ°Ð»ÑÐ½Ð°Ñ ÑÐ°Ð¼ÐºÐ° Ð½Ð° Ð·Ð°ÑÑÐ°Ð²ÐºÑ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7729" y="-1138270"/>
            <a:ext cx="6848539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114"/>
            <a:ext cx="9168985" cy="688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95536" y="620688"/>
            <a:ext cx="7056784" cy="3024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ОБЩЕРАЗВИВАЮЩЕЙ ПРОГРАММЫ </a:t>
            </a:r>
          </a:p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«МУЗЫКАЛЬНЫЙ ТЕАТР»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288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5688632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Постановка музыкального спектакля «Котята-поварята!» 2018 г.</a:t>
            </a:r>
            <a:endParaRPr lang="ru-RU" sz="2800" b="1" dirty="0"/>
          </a:p>
        </p:txBody>
      </p:sp>
      <p:pic>
        <p:nvPicPr>
          <p:cNvPr id="6" name="Содержимое 5" descr="WhatsApp Image 2020-05-07 at 12.04.45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700808"/>
            <a:ext cx="4032448" cy="403244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490" y="620688"/>
            <a:ext cx="7024744" cy="15499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Проект музыкального театра «Пилигрим»: </a:t>
            </a:r>
            <a:r>
              <a:rPr lang="ru-RU" sz="2800" b="1" dirty="0" smtClean="0"/>
              <a:t>«Мне рассказывали, что когда-то была война</a:t>
            </a:r>
            <a:r>
              <a:rPr lang="ru-RU" sz="2800" b="1" dirty="0" smtClean="0"/>
              <a:t>!», посвященный 75-летию Победы в Великой отечественной войне</a:t>
            </a:r>
            <a:endParaRPr lang="ru-RU" sz="2800" b="1" dirty="0"/>
          </a:p>
        </p:txBody>
      </p:sp>
      <p:pic>
        <p:nvPicPr>
          <p:cNvPr id="4" name="Содержимое 3" descr="WhatsApp Image 2020-05-07 at 12.04.44.jpe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042988" y="2350294"/>
            <a:ext cx="3419475" cy="3419475"/>
          </a:xfrm>
        </p:spPr>
      </p:pic>
      <p:pic>
        <p:nvPicPr>
          <p:cNvPr id="7" name="Содержимое 6" descr="WhatsApp Image 2020-05-07 at 12.04.46.jpe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350294"/>
            <a:ext cx="3419475" cy="341947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052736"/>
            <a:ext cx="7024744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Общеразвивающая  программа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«Музыкальный театр»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внебюджет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323652"/>
            <a:ext cx="7128908" cy="350897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/>
              <a:t>Реализуется  на  основе </a:t>
            </a:r>
            <a:r>
              <a:rPr lang="ru-RU" dirty="0" smtClean="0"/>
              <a:t>«</a:t>
            </a:r>
            <a:r>
              <a:rPr lang="ru-RU" dirty="0"/>
              <a:t>Рекомендаций по организации образовательной и методической деятельности при реализации общеразвивающих программ в области искусств», направленных письмом Министерства культуры Российской Федерации от 21.11.2013 № 191-01-39/06-ГИ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Срок </a:t>
            </a:r>
            <a:r>
              <a:rPr lang="ru-RU" dirty="0"/>
              <a:t>освоения программы </a:t>
            </a:r>
            <a:r>
              <a:rPr lang="ru-RU" dirty="0" smtClean="0"/>
              <a:t>1-2 года.</a:t>
            </a:r>
          </a:p>
          <a:p>
            <a:endParaRPr lang="ru-RU" dirty="0"/>
          </a:p>
          <a:p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3886549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/>
              <a:t>Общеразвивающая  программа</a:t>
            </a:r>
            <a:br>
              <a:rPr lang="ru-RU" sz="2000" b="1" dirty="0"/>
            </a:br>
            <a:r>
              <a:rPr lang="ru-RU" sz="2000" b="1" dirty="0"/>
              <a:t> «Музыкальный театр»</a:t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Срок освоения программы: 1-2 года</a:t>
            </a:r>
          </a:p>
          <a:p>
            <a:r>
              <a:rPr lang="ru-RU" dirty="0"/>
              <a:t>Возраст детей 6-14 года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817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27664"/>
            <a:ext cx="7456674" cy="45712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Программа «Музыкальный театр</a:t>
            </a:r>
            <a:r>
              <a:rPr lang="ru-RU" b="1" dirty="0" smtClean="0"/>
              <a:t>»</a:t>
            </a:r>
            <a:endParaRPr lang="ru-RU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2754127"/>
              </p:ext>
            </p:extLst>
          </p:nvPr>
        </p:nvGraphicFramePr>
        <p:xfrm>
          <a:off x="1537780" y="1744346"/>
          <a:ext cx="6031608" cy="421245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21009"/>
                <a:gridCol w="2313303"/>
                <a:gridCol w="619713"/>
                <a:gridCol w="620338"/>
                <a:gridCol w="1957245"/>
              </a:tblGrid>
              <a:tr h="7196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п/п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469" marR="674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предмета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469" marR="6746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Количество уроков в неделю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469" marR="6746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аттестация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(по полугодиям)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469" marR="67469" marT="0" marB="0" anchor="ctr"/>
                </a:tc>
              </a:tr>
              <a:tr h="6297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469" marR="67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</a:rPr>
                        <a:t>Театральное исполнительское искусство </a:t>
                      </a:r>
                      <a:endParaRPr lang="ru-RU" sz="1400" dirty="0">
                        <a:effectLst/>
                        <a:latin typeface="Times New Roman"/>
                      </a:endParaRPr>
                    </a:p>
                  </a:txBody>
                  <a:tcPr marL="67469" marR="6746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</a:t>
                      </a:r>
                      <a:endParaRPr lang="ru-RU" sz="14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469" marR="6746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II</a:t>
                      </a:r>
                      <a:endParaRPr lang="ru-RU" sz="140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год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469" marR="6746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469" marR="67469" marT="0" marB="0"/>
                </a:tc>
              </a:tr>
              <a:tr h="4797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469" marR="67469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effectLst/>
                        </a:rPr>
                        <a:t>Основы актерского мастерства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469" marR="6746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469" marR="6746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469" marR="6746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 (II</a:t>
                      </a:r>
                      <a:r>
                        <a:rPr lang="ru-RU" sz="1400">
                          <a:effectLst/>
                        </a:rPr>
                        <a:t>,</a:t>
                      </a:r>
                      <a:r>
                        <a:rPr lang="en-US" sz="1400">
                          <a:effectLst/>
                        </a:rPr>
                        <a:t>III)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469" marR="67469" marT="0" marB="0"/>
                </a:tc>
              </a:tr>
              <a:tr h="4797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469" marR="674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Постановка  музыкальных номеров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469" marR="674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469" marR="674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469" marR="67469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 </a:t>
                      </a:r>
                      <a:r>
                        <a:rPr lang="ru-RU" sz="1400" dirty="0">
                          <a:effectLst/>
                        </a:rPr>
                        <a:t>(</a:t>
                      </a:r>
                      <a:r>
                        <a:rPr lang="en-US" sz="1400" dirty="0">
                          <a:effectLst/>
                        </a:rPr>
                        <a:t>II</a:t>
                      </a:r>
                      <a:r>
                        <a:rPr lang="ru-RU" sz="1400" dirty="0">
                          <a:effectLst/>
                        </a:rPr>
                        <a:t>,</a:t>
                      </a:r>
                      <a:r>
                        <a:rPr lang="en-US" sz="1400" dirty="0">
                          <a:effectLst/>
                        </a:rPr>
                        <a:t>III</a:t>
                      </a:r>
                      <a:r>
                        <a:rPr lang="ru-RU" sz="140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469" marR="67469" marT="0" marB="0"/>
                </a:tc>
              </a:tr>
              <a:tr h="239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469" marR="67469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Самостоятельная работа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469" marR="6746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469" marR="6746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469" marR="6746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469" marR="67469" marT="0" marB="0"/>
                </a:tc>
              </a:tr>
              <a:tr h="239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469" marR="674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Аудиторная нагрузка 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469" marR="67469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469" marR="67469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469" marR="67469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469" marR="67469" marT="0" marB="0"/>
                </a:tc>
              </a:tr>
              <a:tr h="4797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469" marR="674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Самостоятельная работа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469" marR="67469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469" marR="67469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469" marR="67469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469" marR="67469" marT="0" marB="0"/>
                </a:tc>
              </a:tr>
              <a:tr h="239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469" marR="67469" marT="0" marB="0"/>
                </a:tc>
                <a:tc>
                  <a:txBody>
                    <a:bodyPr/>
                    <a:lstStyle/>
                    <a:p>
                      <a:pPr indent="-1397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Максимальная нагрузка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469" marR="67469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r>
                        <a:rPr lang="ru-RU" sz="1400">
                          <a:effectLst/>
                        </a:rPr>
                        <a:t>,5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469" marR="67469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r>
                        <a:rPr lang="ru-RU" sz="1400">
                          <a:effectLst/>
                        </a:rPr>
                        <a:t>,5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469" marR="67469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469" marR="6746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3955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Примечание к учебному </a:t>
            </a:r>
            <a:r>
              <a:rPr lang="ru-RU" dirty="0" smtClean="0"/>
              <a:t>плану</a:t>
            </a:r>
            <a:r>
              <a:rPr lang="ru-RU" dirty="0"/>
              <a:t> </a:t>
            </a:r>
            <a:r>
              <a:rPr lang="ru-RU" dirty="0" smtClean="0"/>
              <a:t>«Музыкальный театр»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ctr" hangingPunc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FFFF"/>
                </a:solidFill>
              </a:rPr>
              <a:t>музыкальных </a:t>
            </a:r>
            <a:r>
              <a:rPr lang="ru-RU" sz="2000" b="1" dirty="0">
                <a:solidFill>
                  <a:srgbClr val="FFFFFF"/>
                </a:solidFill>
              </a:rPr>
              <a:t>номеров</a:t>
            </a:r>
            <a:endParaRPr lang="ru-RU" sz="2800" dirty="0">
              <a:latin typeface="Arial"/>
            </a:endParaRPr>
          </a:p>
          <a:p>
            <a:r>
              <a:rPr lang="ru-RU" sz="2000" dirty="0" smtClean="0"/>
              <a:t>– основы актерского мастерства и постановка музыкальных номеров - мелкогрупповые  </a:t>
            </a:r>
            <a:r>
              <a:rPr lang="ru-RU" sz="2000" dirty="0"/>
              <a:t>занятия от 4 до10 человек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Продолжительность урока – </a:t>
            </a:r>
            <a:r>
              <a:rPr lang="ru-RU" sz="2000" dirty="0" smtClean="0"/>
              <a:t>40 </a:t>
            </a:r>
            <a:r>
              <a:rPr lang="ru-RU" sz="2000" dirty="0"/>
              <a:t>минут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5890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136815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548680"/>
            <a:ext cx="6912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Прейскурант цен на платные образовательные </a:t>
            </a:r>
            <a:r>
              <a:rPr lang="ru-RU" dirty="0" smtClean="0"/>
              <a:t>услуги. Постановление </a:t>
            </a:r>
            <a:r>
              <a:rPr lang="ru-RU" dirty="0"/>
              <a:t>№ 1666/7 от 04.07.2018  г. администрации Красногорского муниципального района «Об утверждении прейскуранта цен на платные дополнительные образовательные услуги, оказываемые МУДО «</a:t>
            </a:r>
            <a:r>
              <a:rPr lang="ru-RU" dirty="0" err="1"/>
              <a:t>Красногорская</a:t>
            </a:r>
            <a:r>
              <a:rPr lang="ru-RU" dirty="0"/>
              <a:t> ДМШ им. </a:t>
            </a:r>
            <a:r>
              <a:rPr lang="ru-RU" dirty="0" err="1"/>
              <a:t>Наседкина</a:t>
            </a:r>
            <a:r>
              <a:rPr lang="ru-RU" dirty="0"/>
              <a:t>»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4536823"/>
              </p:ext>
            </p:extLst>
          </p:nvPr>
        </p:nvGraphicFramePr>
        <p:xfrm>
          <a:off x="2267744" y="2636912"/>
          <a:ext cx="5616624" cy="1927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9031"/>
                <a:gridCol w="1550381"/>
                <a:gridCol w="1204964"/>
                <a:gridCol w="936104"/>
                <a:gridCol w="1296144"/>
              </a:tblGrid>
              <a:tr h="336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46" marR="365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услуги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46" marR="365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Предметы, изучаемые по программе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46" marR="365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Кол-во занятий в месяц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46" marR="365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Цена за месяц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(руб.)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46" marR="36546" marT="0" marB="0" anchor="ctr"/>
                </a:tc>
              </a:tr>
              <a:tr h="112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46" marR="365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46" marR="365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46" marR="365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46" marR="365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46" marR="36546" marT="0" marB="0" anchor="ctr"/>
                </a:tc>
              </a:tr>
              <a:tr h="33621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46" marR="3654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Дополнительная общеразвивающая программа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«Музыкальный театр»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(для детей 6,5-14 лет)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46" marR="365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Основы актерского мастерства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46" marR="365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46" marR="3654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3 750-00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46" marR="36546" marT="0" marB="0" anchor="ctr"/>
                </a:tc>
              </a:tr>
              <a:tr h="3362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Постановка музыкальных номеров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46" marR="365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46" marR="36546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7134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776864" cy="10801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Выступление музыкального театра «Пилигрим» </a:t>
            </a:r>
            <a:r>
              <a:rPr lang="ru-RU" sz="2000" b="1" dirty="0"/>
              <a:t>на </a:t>
            </a:r>
            <a:r>
              <a:rPr lang="ru-RU" sz="2000" b="1" dirty="0" smtClean="0"/>
              <a:t>сцене Театрального института </a:t>
            </a:r>
            <a:r>
              <a:rPr lang="ru-RU" sz="2000" b="1" dirty="0"/>
              <a:t>им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Б.Щукина</a:t>
            </a:r>
            <a:r>
              <a:rPr lang="ru-RU" sz="2000" b="1" dirty="0" smtClean="0"/>
              <a:t> в рамках  </a:t>
            </a:r>
            <a:r>
              <a:rPr lang="ru-RU" sz="2000" b="1" dirty="0" smtClean="0"/>
              <a:t>Международного фестиваля-конкурса </a:t>
            </a:r>
            <a:r>
              <a:rPr lang="ru-RU" sz="2000" b="1" dirty="0" smtClean="0"/>
              <a:t>театрального искусства «Золотое сечение</a:t>
            </a:r>
            <a:r>
              <a:rPr lang="ru-RU" sz="2000" b="1" dirty="0" smtClean="0"/>
              <a:t>»</a:t>
            </a:r>
            <a:endParaRPr lang="ru-RU" sz="2000" b="1" dirty="0"/>
          </a:p>
        </p:txBody>
      </p:sp>
      <p:pic>
        <p:nvPicPr>
          <p:cNvPr id="7" name="Содержимое 6" descr="WhatsApp Image 2020-05-06 at 18.02.18 (16)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916832"/>
            <a:ext cx="4896544" cy="3265956"/>
          </a:xfrm>
        </p:spPr>
      </p:pic>
    </p:spTree>
    <p:extLst>
      <p:ext uri="{BB962C8B-B14F-4D97-AF65-F5344CB8AC3E}">
        <p14:creationId xmlns:p14="http://schemas.microsoft.com/office/powerpoint/2010/main" val="310326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24744"/>
            <a:ext cx="7024744" cy="13590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>Музыкальный театр «Пилигрим»</a:t>
            </a:r>
            <a:br>
              <a:rPr lang="ru-RU" sz="2400" b="1" dirty="0" smtClean="0"/>
            </a:br>
            <a:r>
              <a:rPr lang="ru-RU" sz="2400" b="1" dirty="0" smtClean="0"/>
              <a:t>-лауреат 3 степени </a:t>
            </a:r>
            <a:r>
              <a:rPr lang="ru-RU" sz="2400" b="1" dirty="0"/>
              <a:t>Международного фестиваля-конкурса театрального </a:t>
            </a:r>
            <a:r>
              <a:rPr lang="ru-RU" sz="2400" b="1" dirty="0" smtClean="0"/>
              <a:t>искусства «</a:t>
            </a:r>
            <a:r>
              <a:rPr lang="ru-RU" sz="2400" b="1" dirty="0" smtClean="0"/>
              <a:t>Золотое сечение»</a:t>
            </a:r>
            <a:endParaRPr lang="ru-RU" sz="2400" b="1" dirty="0"/>
          </a:p>
        </p:txBody>
      </p:sp>
      <p:pic>
        <p:nvPicPr>
          <p:cNvPr id="6" name="Содержимое 5" descr="WhatsApp Image 2020-05-06 at 18.02.18 (14).jpe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042988" y="2921319"/>
            <a:ext cx="3419475" cy="2277424"/>
          </a:xfrm>
        </p:spPr>
      </p:pic>
      <p:pic>
        <p:nvPicPr>
          <p:cNvPr id="5" name="Содержимое 4" descr="WhatsApp Image 2020-05-07 at 12.04.46 (1).jpe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777728"/>
            <a:ext cx="3419475" cy="2564606"/>
          </a:xfrm>
        </p:spPr>
      </p:pic>
    </p:spTree>
    <p:extLst>
      <p:ext uri="{BB962C8B-B14F-4D97-AF65-F5344CB8AC3E}">
        <p14:creationId xmlns:p14="http://schemas.microsoft.com/office/powerpoint/2010/main" val="2378053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Постановка музыкальной сказки </a:t>
            </a:r>
            <a:r>
              <a:rPr lang="ru-RU" sz="2800" b="1" dirty="0" smtClean="0"/>
              <a:t>«Принцесса на горошине</a:t>
            </a:r>
            <a:r>
              <a:rPr lang="ru-RU" sz="2800" b="1" dirty="0" smtClean="0"/>
              <a:t>», 2019 г.</a:t>
            </a:r>
            <a:endParaRPr lang="ru-RU" sz="2800" b="1" dirty="0"/>
          </a:p>
        </p:txBody>
      </p:sp>
      <p:pic>
        <p:nvPicPr>
          <p:cNvPr id="4" name="Содержимое 3" descr="WhatsApp Image 2020-05-06 at 17.56.50.jpe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042988" y="2777728"/>
            <a:ext cx="3419475" cy="2564606"/>
          </a:xfrm>
        </p:spPr>
      </p:pic>
      <p:pic>
        <p:nvPicPr>
          <p:cNvPr id="6" name="Содержимое 5" descr="WhatsApp Image 2020-05-06 at 17.58.02.jpe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5044480" y="2312988"/>
            <a:ext cx="2620565" cy="3494087"/>
          </a:xfrm>
        </p:spPr>
      </p:pic>
    </p:spTree>
    <p:extLst>
      <p:ext uri="{BB962C8B-B14F-4D97-AF65-F5344CB8AC3E}">
        <p14:creationId xmlns:p14="http://schemas.microsoft.com/office/powerpoint/2010/main" val="24876201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1257</TotalTime>
  <Words>314</Words>
  <Application>Microsoft Office PowerPoint</Application>
  <PresentationFormat>Экран (4:3)</PresentationFormat>
  <Paragraphs>83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Остин</vt:lpstr>
      <vt:lpstr>Презентация PowerPoint</vt:lpstr>
      <vt:lpstr>Общеразвивающая  программа  «Музыкальный театр» (внебюджет)</vt:lpstr>
      <vt:lpstr>Общеразвивающая  программа  «Музыкальный театр» </vt:lpstr>
      <vt:lpstr>Программа «Музыкальный театр»</vt:lpstr>
      <vt:lpstr>Примечание к учебному плану «Музыкальный театр»</vt:lpstr>
      <vt:lpstr> </vt:lpstr>
      <vt:lpstr>Выступление музыкального театра «Пилигрим» на сцене Театрального института им. Б.Щукина в рамках  Международного фестиваля-конкурса театрального искусства «Золотое сечение»</vt:lpstr>
      <vt:lpstr>Музыкальный театр «Пилигрим» -лауреат 3 степени Международного фестиваля-конкурса театрального искусства «Золотое сечение»</vt:lpstr>
      <vt:lpstr>Постановка музыкальной сказки «Принцесса на горошине», 2019 г.</vt:lpstr>
      <vt:lpstr>Постановка музыкального спектакля «Котята-поварята!» 2018 г.</vt:lpstr>
      <vt:lpstr>Проект музыкального театра «Пилигрим»: «Мне рассказывали, что когда-то была война!», посвященный 75-летию Победы в Великой отечественной войне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Мониторинг качества реализации дополнительных образовательных программ за 2018-2019 учебный год</dc:title>
  <dc:creator>user</dc:creator>
  <cp:lastModifiedBy>Пользователь Windows</cp:lastModifiedBy>
  <cp:revision>124</cp:revision>
  <dcterms:created xsi:type="dcterms:W3CDTF">2019-06-10T08:39:01Z</dcterms:created>
  <dcterms:modified xsi:type="dcterms:W3CDTF">2020-05-07T11:37:10Z</dcterms:modified>
</cp:coreProperties>
</file>