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6" r:id="rId2"/>
    <p:sldId id="299" r:id="rId3"/>
    <p:sldId id="308" r:id="rId4"/>
    <p:sldId id="317" r:id="rId5"/>
    <p:sldId id="279" r:id="rId6"/>
    <p:sldId id="326" r:id="rId7"/>
    <p:sldId id="329" r:id="rId8"/>
    <p:sldId id="325" r:id="rId9"/>
    <p:sldId id="323" r:id="rId10"/>
    <p:sldId id="324" r:id="rId11"/>
    <p:sldId id="314" r:id="rId12"/>
    <p:sldId id="322" r:id="rId13"/>
    <p:sldId id="328" r:id="rId14"/>
    <p:sldId id="315" r:id="rId15"/>
    <p:sldId id="318" r:id="rId16"/>
    <p:sldId id="330" r:id="rId17"/>
    <p:sldId id="306" r:id="rId18"/>
    <p:sldId id="310" r:id="rId19"/>
    <p:sldId id="312" r:id="rId20"/>
    <p:sldId id="32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8" autoAdjust="0"/>
    <p:restoredTop sz="94660"/>
  </p:normalViewPr>
  <p:slideViewPr>
    <p:cSldViewPr>
      <p:cViewPr>
        <p:scale>
          <a:sx n="118" d="100"/>
          <a:sy n="118" d="100"/>
        </p:scale>
        <p:origin x="234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F747-863B-42B4-8BEF-7B4647D5E7B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2421-55A5-4C50-BF54-26B394DB3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¼ÑÐ·ÑÐºÐ°Ð»ÑÐ½Ð°Ñ ÑÐ°Ð¼ÐºÐ° Ð½Ð° Ð·Ð°ÑÑÐ°Ð²Ðº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729" y="-1138270"/>
            <a:ext cx="684853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4"/>
            <a:ext cx="9168985" cy="68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620688"/>
            <a:ext cx="7056784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ПРЕДПРОФЕССИОНАЛЬНОЙ ПРОГРАММЫ 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ИНСТРУМЕНТЫ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8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36815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Специальность «Гитара», преподаватели:</a:t>
            </a:r>
            <a:br>
              <a:rPr lang="ru-RU" sz="2000" b="1" dirty="0" smtClean="0"/>
            </a:br>
            <a:r>
              <a:rPr lang="ru-RU" sz="2000" b="1" dirty="0" smtClean="0"/>
              <a:t>Пастух Ольга Николаевна</a:t>
            </a:r>
            <a:br>
              <a:rPr lang="ru-RU" sz="2000" b="1" dirty="0" smtClean="0"/>
            </a:br>
            <a:r>
              <a:rPr lang="ru-RU" sz="2000" b="1" dirty="0" smtClean="0"/>
              <a:t>Седов Константин Олегович</a:t>
            </a:r>
            <a:br>
              <a:rPr lang="ru-RU" sz="2000" b="1" dirty="0" smtClean="0"/>
            </a:br>
            <a:r>
              <a:rPr lang="ru-RU" sz="2000" b="1" dirty="0" smtClean="0"/>
              <a:t>Серегин Александр Юрьевич</a:t>
            </a:r>
            <a:endParaRPr lang="ru-RU" sz="2000" b="1" dirty="0"/>
          </a:p>
        </p:txBody>
      </p:sp>
      <p:pic>
        <p:nvPicPr>
          <p:cNvPr id="13315" name="Picture 3" descr="F:\презентация школы\фото\отчетный\AZ26 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4816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51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Ансамбль старших классов </a:t>
            </a:r>
            <a:r>
              <a:rPr lang="ru-RU" sz="2400" b="1" dirty="0" smtClean="0"/>
              <a:t>«Мозаика» </a:t>
            </a:r>
            <a:r>
              <a:rPr lang="ru-RU" sz="2400" b="1" dirty="0" smtClean="0"/>
              <a:t>руководитель </a:t>
            </a:r>
            <a:r>
              <a:rPr lang="ru-RU" sz="2400" b="1" dirty="0" err="1" smtClean="0"/>
              <a:t>Биккулов</a:t>
            </a:r>
            <a:r>
              <a:rPr lang="ru-RU" sz="2400" b="1" dirty="0" smtClean="0"/>
              <a:t> Руслан Артурович</a:t>
            </a:r>
            <a:endParaRPr lang="ru-RU" sz="2400" b="1" dirty="0"/>
          </a:p>
        </p:txBody>
      </p:sp>
      <p:pic>
        <p:nvPicPr>
          <p:cNvPr id="3074" name="Picture 2" descr="F:\презентация школы\народные инструменты\25-04-2020_12-40-06\56922941_1252375931580028_7571368018123423744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6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Ансамбли младших классов. Руководитель Бочкова Любовь Александровна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348880"/>
            <a:ext cx="3312368" cy="63976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Синтебалалайка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2316010"/>
            <a:ext cx="3423546" cy="639762"/>
          </a:xfrm>
        </p:spPr>
        <p:txBody>
          <a:bodyPr/>
          <a:lstStyle/>
          <a:p>
            <a:r>
              <a:rPr lang="ru-RU" dirty="0" smtClean="0"/>
              <a:t>«Наигрыш»</a:t>
            </a:r>
            <a:endParaRPr lang="ru-RU" dirty="0"/>
          </a:p>
        </p:txBody>
      </p:sp>
      <p:pic>
        <p:nvPicPr>
          <p:cNvPr id="2050" name="Picture 2" descr="F:\презентация школы\народные инструменты\домра балалайка\Синтебалалйка руководители Курилова Н.В., Бочкова Л.А.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252787"/>
            <a:ext cx="3419475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6004"/>
            <a:ext cx="4032448" cy="22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9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Выступление </a:t>
            </a:r>
            <a:r>
              <a:rPr lang="ru-RU" sz="2800" b="1" dirty="0" smtClean="0"/>
              <a:t>в </a:t>
            </a:r>
            <a:r>
              <a:rPr lang="ru-RU" sz="2800" b="1" dirty="0"/>
              <a:t>Национальном музее музыки им. М. Глинки</a:t>
            </a:r>
          </a:p>
        </p:txBody>
      </p:sp>
      <p:pic>
        <p:nvPicPr>
          <p:cNvPr id="10242" name="Picture 2" descr="F:\презентация школы\народные инструменты\26-04-2020_18-20-30\IMG_20181020_132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66" y="2324100"/>
            <a:ext cx="2752278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9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Участие во всероссийских и международных конкурсах </a:t>
            </a:r>
            <a:endParaRPr lang="ru-RU" sz="2800" b="1" dirty="0"/>
          </a:p>
        </p:txBody>
      </p:sp>
      <p:pic>
        <p:nvPicPr>
          <p:cNvPr id="4098" name="Picture 2" descr="F:\презентация школы\народные инструменты\25-04-2020_12-40-06\62377188_1293879224096365_915679747537633280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4524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езентация школы\народные инструменты\25-04-2020_12-40-06\79227774_1453066628177623_454993013967211724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428000" cy="33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5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Участие во всероссийских и международных конкурсах </a:t>
            </a:r>
          </a:p>
        </p:txBody>
      </p:sp>
      <p:pic>
        <p:nvPicPr>
          <p:cNvPr id="11266" name="Picture 2" descr="F:\презентация школы\народные инструменты\26-04-2020_18-20-30\IMG-20190612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презентация школы\народные инструменты\25-04-2020_12-40-06\54277902_1233607183456903_698717567614713856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3132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2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Участие в мастер-классах</a:t>
            </a:r>
            <a:endParaRPr lang="ru-RU" sz="2800" b="1" dirty="0"/>
          </a:p>
        </p:txBody>
      </p:sp>
      <p:pic>
        <p:nvPicPr>
          <p:cNvPr id="14338" name="Picture 2" descr="C:\Users\Администратор\Downloads\IMG-20191216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94306"/>
            <a:ext cx="5256526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дминистратор\Downloads\IMG-20191216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772000" cy="30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6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Участие в творческих конкурсах по предметам «Фортепиано», «Сольфеджио»</a:t>
            </a:r>
            <a:endParaRPr lang="ru-RU" sz="2400" b="1" dirty="0"/>
          </a:p>
        </p:txBody>
      </p:sp>
      <p:pic>
        <p:nvPicPr>
          <p:cNvPr id="6147" name="Picture 3" descr="C:\Users\Администратор\Downloads\IMG-20200307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2628000" cy="35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презентация школы\26-04-2020_16-44-55\IMG-20190324-WA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2880000" cy="3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36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Поддержка одаренных детей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Победители </a:t>
            </a:r>
            <a:r>
              <a:rPr lang="ru-RU" dirty="0" smtClean="0"/>
              <a:t>конкурсов</a:t>
            </a:r>
            <a:r>
              <a:rPr lang="ru-RU" dirty="0"/>
              <a:t> </a:t>
            </a:r>
            <a:r>
              <a:rPr lang="ru-RU" dirty="0" smtClean="0"/>
              <a:t>могут быть представлены к получению стипендий:</a:t>
            </a:r>
          </a:p>
          <a:p>
            <a:r>
              <a:rPr lang="ru-RU" dirty="0" smtClean="0"/>
              <a:t>Именная </a:t>
            </a:r>
            <a:r>
              <a:rPr lang="ru-RU" dirty="0"/>
              <a:t>стипендия Губернатора Московской области для одаренных детей 27 тыс. руб.</a:t>
            </a:r>
          </a:p>
          <a:p>
            <a:r>
              <a:rPr lang="ru-RU" dirty="0"/>
              <a:t> Стипендия Губернатора Московской области для одаренных детей с ОВЗ </a:t>
            </a:r>
          </a:p>
          <a:p>
            <a:pPr marL="68580" indent="0">
              <a:buNone/>
            </a:pPr>
            <a:r>
              <a:rPr lang="ru-RU" dirty="0"/>
              <a:t> 4-6 тыс. руб. ежемесячно</a:t>
            </a:r>
          </a:p>
          <a:p>
            <a:r>
              <a:rPr lang="ru-RU" dirty="0"/>
              <a:t>3. Муниципальная стипендия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5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Путевки во всероссийские детские центры «Сириус</a:t>
            </a:r>
            <a:r>
              <a:rPr lang="ru-RU" sz="2400" b="1" dirty="0" smtClean="0"/>
              <a:t>», «Артек»,  </a:t>
            </a:r>
            <a:r>
              <a:rPr lang="ru-RU" sz="2400" b="1" dirty="0"/>
              <a:t>«Орленок»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292125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3419475" cy="256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F:\презентация школы\хоровое пение\IMG-20190628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6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(аккордеон/баян/балалайка/домра/гусли/гитара)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5089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Реализуется  на  основе  и  с  учетом  федеральных  государственных  требований, утвержденных  приказом  Министерства культуры РФ  </a:t>
            </a:r>
            <a:r>
              <a:rPr lang="ru-RU" dirty="0"/>
              <a:t>от 12 марта 2012 г. № 162 "Об утверждении федеральных государственных требований к минимуму содержания, структуре и условиям реализации дополнительной предпрофессиональной общеобразовательной программы в области музыкального искусства "Народные инструменты" и сроку обучения по этой программе</a:t>
            </a:r>
            <a:r>
              <a:rPr lang="ru-RU" dirty="0" smtClean="0"/>
              <a:t>"</a:t>
            </a:r>
          </a:p>
          <a:p>
            <a:r>
              <a:rPr lang="ru-RU" dirty="0" smtClean="0"/>
              <a:t>Срок </a:t>
            </a:r>
            <a:r>
              <a:rPr lang="ru-RU" dirty="0"/>
              <a:t>освоения программы 8 </a:t>
            </a:r>
            <a:r>
              <a:rPr lang="ru-RU" dirty="0" smtClean="0"/>
              <a:t>лет. Возраст детей</a:t>
            </a:r>
            <a:r>
              <a:rPr lang="ru-RU" dirty="0"/>
              <a:t>, поступающих в 1 класс от 6,5 до 9 </a:t>
            </a:r>
            <a:r>
              <a:rPr lang="ru-RU" dirty="0" smtClean="0"/>
              <a:t>лет</a:t>
            </a:r>
          </a:p>
          <a:p>
            <a:r>
              <a:rPr lang="ru-RU" dirty="0" smtClean="0"/>
              <a:t>Срок освоения программы 5 </a:t>
            </a:r>
            <a:r>
              <a:rPr lang="ru-RU" dirty="0"/>
              <a:t>лет. Возраст детей, поступающих в 1 класс от </a:t>
            </a:r>
            <a:r>
              <a:rPr lang="ru-RU" dirty="0" smtClean="0"/>
              <a:t>10 </a:t>
            </a:r>
            <a:r>
              <a:rPr lang="ru-RU" dirty="0"/>
              <a:t>до </a:t>
            </a:r>
            <a:r>
              <a:rPr lang="ru-RU" dirty="0" smtClean="0"/>
              <a:t>12 </a:t>
            </a:r>
            <a:r>
              <a:rPr lang="ru-RU" dirty="0"/>
              <a:t>лет</a:t>
            </a:r>
            <a:endParaRPr lang="ru-RU" dirty="0" smtClean="0"/>
          </a:p>
          <a:p>
            <a:r>
              <a:rPr lang="ru-RU" dirty="0"/>
              <a:t>Для учащихся, планирующих поступление в образовательные учреждения, реализующие основные профессиональные образовательные программы в области музыкального искусства, может быть увеличен на один год.</a:t>
            </a:r>
          </a:p>
          <a:p>
            <a:endParaRPr lang="ru-RU" dirty="0"/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88654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Занятия на каникулах</a:t>
            </a:r>
            <a:endParaRPr lang="ru-RU" sz="2800" b="1" dirty="0"/>
          </a:p>
        </p:txBody>
      </p:sp>
      <p:pic>
        <p:nvPicPr>
          <p:cNvPr id="9219" name="Picture 3" descr="C:\Users\Администратор\Downloads\DSC_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0332" y="3136652"/>
            <a:ext cx="4239528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презентация школы\народные инструменты\26-04-2020_18-20-30\IMG_20190720_194252_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4212000" cy="3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УЧЕБНЫЙ ПЛАН. Срок обучения 8 (9) лет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888961"/>
              </p:ext>
            </p:extLst>
          </p:nvPr>
        </p:nvGraphicFramePr>
        <p:xfrm>
          <a:off x="1331640" y="1628800"/>
          <a:ext cx="5765382" cy="4275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774"/>
                <a:gridCol w="1123951"/>
                <a:gridCol w="427786"/>
                <a:gridCol w="356824"/>
                <a:gridCol w="356824"/>
                <a:gridCol w="356824"/>
                <a:gridCol w="356320"/>
                <a:gridCol w="356824"/>
                <a:gridCol w="428289"/>
                <a:gridCol w="356320"/>
                <a:gridCol w="1352646"/>
              </a:tblGrid>
              <a:tr h="46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предмета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Годы обучения (классы), количество аудиторных часов в неделю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III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IV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V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VII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VIII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IX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(для поступающих в СПО)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Специальность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Ансамбль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Фортепиано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Хоровой класс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Сольфеджио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Слушание музыки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289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Музыкальная литература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Оркестровый класс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289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Элементарная теория музыки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Консультации: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Годовая нагрузка в часах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Специальность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Сольфеджио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</a:tr>
              <a:tr h="289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Музыкальная литература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Ансамбль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Оркестр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</a:tr>
              <a:tr h="14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Сводный хор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31" marR="543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7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УЧЕБНЫЙ ПЛАН. Срок обучения 5 (6) лет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58316"/>
              </p:ext>
            </p:extLst>
          </p:nvPr>
        </p:nvGraphicFramePr>
        <p:xfrm>
          <a:off x="1331640" y="1988840"/>
          <a:ext cx="7013871" cy="397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081"/>
                <a:gridCol w="2340135"/>
                <a:gridCol w="723753"/>
                <a:gridCol w="633601"/>
                <a:gridCol w="475518"/>
                <a:gridCol w="476153"/>
                <a:gridCol w="475518"/>
                <a:gridCol w="1305112"/>
              </a:tblGrid>
              <a:tr h="31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№№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п/п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предмета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Годы обучения (классы), количество аудиторных часов в неделю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VI</a:t>
                      </a:r>
                      <a:r>
                        <a:rPr lang="ru-RU" sz="1200" dirty="0" smtClean="0">
                          <a:effectLst/>
                        </a:rPr>
                        <a:t> для поступающих в СПО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Специальность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Ансамбль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Фортепиано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Хоровой класс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Сольфеджио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Музыкальная литература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Элементарная теория музыки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Оркестр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Консультации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Годовая нагрузка в часах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Специальность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Сольфеджио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Музыкальная литература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Ансамбль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Оркестр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Сводный хор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49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93610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Специальность </a:t>
            </a:r>
            <a:r>
              <a:rPr lang="ru-RU" sz="1800" b="1" dirty="0"/>
              <a:t>«Аккордеон», </a:t>
            </a:r>
            <a:r>
              <a:rPr lang="ru-RU" sz="1800" b="1" dirty="0" smtClean="0"/>
              <a:t>преподаватели:</a:t>
            </a:r>
            <a:br>
              <a:rPr lang="ru-RU" sz="1800" b="1" dirty="0" smtClean="0"/>
            </a:br>
            <a:r>
              <a:rPr lang="ru-RU" sz="1800" b="1" dirty="0" smtClean="0"/>
              <a:t> Курилова </a:t>
            </a:r>
            <a:r>
              <a:rPr lang="ru-RU" sz="1800" b="1" dirty="0"/>
              <a:t>Наталья </a:t>
            </a:r>
            <a:r>
              <a:rPr lang="ru-RU" sz="1800" b="1" dirty="0" smtClean="0"/>
              <a:t>Васильевна, </a:t>
            </a:r>
            <a:br>
              <a:rPr lang="ru-RU" sz="1800" b="1" dirty="0" smtClean="0"/>
            </a:br>
            <a:r>
              <a:rPr lang="ru-RU" sz="1800" b="1" dirty="0" err="1" smtClean="0"/>
              <a:t>Зюрин</a:t>
            </a:r>
            <a:r>
              <a:rPr lang="ru-RU" sz="1800" b="1" dirty="0" smtClean="0"/>
              <a:t> </a:t>
            </a:r>
            <a:r>
              <a:rPr lang="ru-RU" sz="1800" b="1" dirty="0"/>
              <a:t>Василий Владимирович</a:t>
            </a:r>
          </a:p>
        </p:txBody>
      </p:sp>
      <p:pic>
        <p:nvPicPr>
          <p:cNvPr id="6148" name="Picture 4" descr="F:\презентация школы\народные инструменты\25-04-2020_12-40-06\57618419_1255740821243539_41424554167956930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81600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презентация школы\народные инструменты\25-04-2020_12-40-06\61775902_1287485898069031_8091790094437974016_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17" y="3212976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60848"/>
            <a:ext cx="385286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Специальность «Баян», преподаватель </a:t>
            </a:r>
            <a:r>
              <a:rPr lang="ru-RU" sz="2400" b="1" dirty="0" err="1" smtClean="0"/>
              <a:t>Биккулов</a:t>
            </a:r>
            <a:r>
              <a:rPr lang="ru-RU" sz="2400" b="1" dirty="0" smtClean="0"/>
              <a:t> Руслан Артурович</a:t>
            </a:r>
            <a:endParaRPr lang="ru-RU" sz="2400" b="1" dirty="0"/>
          </a:p>
        </p:txBody>
      </p:sp>
      <p:pic>
        <p:nvPicPr>
          <p:cNvPr id="8195" name="Picture 3" descr="F:\презентация школы\народные инструменты\26-04-2020_18-20-30\IMG_20180526_162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156210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презентация школы\народные инструменты\26-04-2020_18-20-30\IMG_20180526_162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185086" cy="42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презентация школы\народные инструменты\26-04-2020_18-20-30\IMG_20200209_172850_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6242"/>
            <a:ext cx="3672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6700"/>
            <a:ext cx="2838528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8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Преподаватели </a:t>
            </a:r>
            <a:r>
              <a:rPr lang="ru-RU" sz="2000" b="1" dirty="0" err="1" smtClean="0"/>
              <a:t>Биккулов</a:t>
            </a:r>
            <a:r>
              <a:rPr lang="ru-RU" sz="2000" b="1" dirty="0" smtClean="0"/>
              <a:t> Р.А. и </a:t>
            </a:r>
            <a:r>
              <a:rPr lang="ru-RU" sz="2000" b="1" dirty="0" err="1" smtClean="0"/>
              <a:t>Зюрин</a:t>
            </a:r>
            <a:r>
              <a:rPr lang="ru-RU" sz="2000" b="1" dirty="0" smtClean="0"/>
              <a:t> В.В. – </a:t>
            </a:r>
            <a:br>
              <a:rPr lang="ru-RU" sz="2000" b="1" dirty="0" smtClean="0"/>
            </a:br>
            <a:r>
              <a:rPr lang="ru-RU" sz="2000" b="1" dirty="0" smtClean="0"/>
              <a:t>лауреаты 1 степени Московского областного открытого фестиваля-конкурса «Общественная филармония. Играют преподаватели»</a:t>
            </a:r>
            <a:endParaRPr lang="ru-RU" sz="2000" b="1" dirty="0"/>
          </a:p>
        </p:txBody>
      </p:sp>
      <p:pic>
        <p:nvPicPr>
          <p:cNvPr id="12290" name="Picture 2" descr="F:\презентация школы\народные инструменты\25-04-2020_12-40-06\55949778_1241464752671146_475029600332257689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3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79208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Специальность «Балалайка», «Домра», преподаватель Бочкова Любовь Александровна</a:t>
            </a:r>
            <a:endParaRPr lang="ru-RU" sz="1800" b="1" dirty="0"/>
          </a:p>
        </p:txBody>
      </p:sp>
      <p:pic>
        <p:nvPicPr>
          <p:cNvPr id="7171" name="Picture 3" descr="F:\презентация школы\народные инструменты\домра балалайка\IMG_20200212_201040_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456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презентация школы\народные инструменты\домра балалайка\IMG-20190612-WA00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4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56674" cy="86409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Специальность «</a:t>
            </a:r>
            <a:r>
              <a:rPr lang="ru-RU" sz="2000" b="1" dirty="0" err="1" smtClean="0"/>
              <a:t>Гусли»,преподаватель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err="1" smtClean="0"/>
              <a:t>Шаповалова</a:t>
            </a:r>
            <a:r>
              <a:rPr lang="ru-RU" sz="2000" b="1" dirty="0" smtClean="0"/>
              <a:t> Светлана Игоревна</a:t>
            </a:r>
            <a:endParaRPr lang="ru-RU" sz="2000" b="1" dirty="0"/>
          </a:p>
        </p:txBody>
      </p:sp>
      <p:pic>
        <p:nvPicPr>
          <p:cNvPr id="5123" name="Picture 3" descr="F:\презентация школы\народные инструменты\25-04-2020_12-40-06\83971389_1503022643182021_256658078001266688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20400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езентация школы\народные инструменты\гусли\IMG_20200204_211702_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844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280791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78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1097</TotalTime>
  <Words>696</Words>
  <Application>Microsoft Office PowerPoint</Application>
  <PresentationFormat>Экран (4:3)</PresentationFormat>
  <Paragraphs>363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Презентация PowerPoint</vt:lpstr>
      <vt:lpstr>Предпрофессиональная программа  «Народные  инструменты» (аккордеон/баян/балалайка/домра/гусли/гитара)</vt:lpstr>
      <vt:lpstr>УЧЕБНЫЙ ПЛАН. Срок обучения 8 (9) лет</vt:lpstr>
      <vt:lpstr>УЧЕБНЫЙ ПЛАН. Срок обучения 5 (6) лет</vt:lpstr>
      <vt:lpstr>Специальность «Аккордеон», преподаватели:  Курилова Наталья Васильевна,  Зюрин Василий Владимирович</vt:lpstr>
      <vt:lpstr>Специальность «Баян», преподаватель Биккулов Руслан Артурович</vt:lpstr>
      <vt:lpstr>Преподаватели Биккулов Р.А. и Зюрин В.В. –  лауреаты 1 степени Московского областного открытого фестиваля-конкурса «Общественная филармония. Играют преподаватели»</vt:lpstr>
      <vt:lpstr>Специальность «Балалайка», «Домра», преподаватель Бочкова Любовь Александровна</vt:lpstr>
      <vt:lpstr>Специальность «Гусли»,преподаватель  Шаповалова Светлана Игоревна</vt:lpstr>
      <vt:lpstr>Специальность «Гитара», преподаватели: Пастух Ольга Николаевна Седов Константин Олегович Серегин Александр Юрьевич</vt:lpstr>
      <vt:lpstr>Ансамбль старших классов «Мозаика» руководитель Биккулов Руслан Артурович</vt:lpstr>
      <vt:lpstr>Ансамбли младших классов. Руководитель Бочкова Любовь Александровна</vt:lpstr>
      <vt:lpstr>Выступление в Национальном музее музыки им. М. Глинки</vt:lpstr>
      <vt:lpstr>Участие во всероссийских и международных конкурсах </vt:lpstr>
      <vt:lpstr>Участие во всероссийских и международных конкурсах </vt:lpstr>
      <vt:lpstr>Участие в мастер-классах</vt:lpstr>
      <vt:lpstr>Участие в творческих конкурсах по предметам «Фортепиано», «Сольфеджио»</vt:lpstr>
      <vt:lpstr>Поддержка одаренных детей</vt:lpstr>
      <vt:lpstr>Путевки во всероссийские детские центры «Сириус», «Артек»,  «Орленок»</vt:lpstr>
      <vt:lpstr>Занятия на каникулах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реализации дополнительных образовательных программ за 2018-2019 учебный год</dc:title>
  <dc:creator>user</dc:creator>
  <cp:lastModifiedBy>Пользователь Windows</cp:lastModifiedBy>
  <cp:revision>104</cp:revision>
  <dcterms:created xsi:type="dcterms:W3CDTF">2019-06-10T08:39:01Z</dcterms:created>
  <dcterms:modified xsi:type="dcterms:W3CDTF">2020-04-26T16:47:56Z</dcterms:modified>
</cp:coreProperties>
</file>